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33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D9AC-F707-45EF-A449-13C1F1DDD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387F4-A462-4880-8275-457D472F4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4A05E-2351-4E7F-90D5-CC2FD753C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F907F-06DF-46BE-94EF-0B49C728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B4120-C466-451C-A875-754287DC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8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0ACB-A4EC-4835-87BB-9263638A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4DEC8-0644-4836-B69E-D65C9B85E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E5D5E-B621-46F6-98CD-C122A906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8BD68-0243-4A7E-B2D7-CFD1B986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3B33D-64C1-41F1-A373-C431E836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6B635-62E2-4001-B53A-FB792E6EC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1DEE9-679A-48F9-8E6E-AED5B3B57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0ACE4-1802-4F0B-8288-CC710380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C6173-9F09-4B89-B272-64EC24C1B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2825E-FC4E-4055-9417-B8568B2B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8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61B7-D9C7-4C05-8FFE-FD0433B2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D60E4-5843-4629-8AF3-E67A1E3EA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DEE20-B2CF-4DB7-A5E9-3D1C81AED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F6CAA-4165-4FB1-AB4D-880BD6BA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560E-C284-4550-B41E-EE9DD825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51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A904-00B2-4B7F-8B01-ED5EC696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B8E95-A3CD-43BD-9DC9-66E94A8B1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3E6E-DC70-426D-A6A1-035003F45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EE13-9B36-4472-8DA4-8684BD4A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14609-9B00-428A-9C75-4A81660F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9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AA98-B22C-43C8-A259-ABC8FF4E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693F2-C46F-459B-A44E-DF0BAA0CE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A7D07-F190-461A-937B-88E013885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EF401-077D-4186-B771-60192AB6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DDCBE-C0F5-4884-8DD9-5BD90016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6D0BA-30C7-493A-8D04-BAB4F419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0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B77B-4CD2-4C6F-A395-F38F4AC8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CB3C2-2A44-425D-9564-919F6AB1A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D1361-6351-44FD-9A1C-876871185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32DB1-637B-47AB-B9B9-5995FD8D2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B22BB-1E1D-4F03-BC86-DDB903932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91821-CA9B-439E-A8B6-2830EF13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78A3D-01CF-4200-8254-B2A652E3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38AC4-E029-443D-A094-C4FBE3B7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0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338B-CBC7-486F-B197-E7B5A80B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01D19-E4A2-4371-9C5D-BB63906E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ED56A-7E28-42B0-AF86-49D228F6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9A77E-E58D-4BFA-BA8B-263CA7A4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6EF44E-E6C5-43EF-B640-FBEA5272B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96CDE-95FA-4976-AEDF-CFCD723F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AB5D4-2238-4671-9FEA-75BC82D5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2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22BB-CF78-48D2-AFC2-A19B921DD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FC9FC-C4C9-4851-804F-0B1EC8F50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9A5AD-4CFC-4731-8852-35DD1B6B8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9FCB-D989-4508-8079-8A2213CF7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23AC0-C440-4100-A69B-4149F875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EEDF4-A1FD-4E43-843D-0759200C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0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14BC-0A34-449D-B0E2-62B38527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BABBD5-5EC0-4EA6-B78A-31C0ADD26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8764A-48EF-4304-A0F3-508AEAC9B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319F4-EA71-4EA5-9B2B-7E3F8941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C2CC6-C504-4436-A8F9-37E8B068C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C13E5-B6F1-4460-BB2B-173CB3DB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9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108CA-3189-4304-9E09-93F0BA43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CCF8F-9B19-4AAF-A6D6-2910A8B8F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DCF29-0212-471F-BF4E-6AB2459C5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02226-E0DF-4A1D-81D1-2A1D61E99536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09C0F-BC8C-475B-8F57-FD412BD03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4E274-65EB-4EA4-B3F6-1C560311C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F9718-229C-4361-B3EB-415DF60E1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C6D92-6FD8-4503-8083-8842D70F1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99" b="4319"/>
          <a:stretch/>
        </p:blipFill>
        <p:spPr>
          <a:xfrm>
            <a:off x="2733203" y="868391"/>
            <a:ext cx="7931202" cy="46467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FA05DCF-6BA9-4C70-AB83-EF73464D83B0}"/>
              </a:ext>
            </a:extLst>
          </p:cNvPr>
          <p:cNvSpPr/>
          <p:nvPr/>
        </p:nvSpPr>
        <p:spPr>
          <a:xfrm>
            <a:off x="8312269" y="1116954"/>
            <a:ext cx="948906" cy="60384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BDE857-AA78-49D0-9904-F2C7FE9E0EC0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9261175" y="1418878"/>
            <a:ext cx="1602357" cy="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25355D-4F01-43C7-9969-9B9A698120D9}"/>
              </a:ext>
            </a:extLst>
          </p:cNvPr>
          <p:cNvSpPr txBox="1"/>
          <p:nvPr/>
        </p:nvSpPr>
        <p:spPr>
          <a:xfrm>
            <a:off x="10863532" y="1234212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BB2C3-CC4F-4490-8E02-2821F0F60FD5}"/>
              </a:ext>
            </a:extLst>
          </p:cNvPr>
          <p:cNvSpPr/>
          <p:nvPr/>
        </p:nvSpPr>
        <p:spPr>
          <a:xfrm>
            <a:off x="2789208" y="1374475"/>
            <a:ext cx="1759788" cy="33470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0FC13E-FCCA-4D1F-87CA-7F96E5C8BF1F}"/>
              </a:ext>
            </a:extLst>
          </p:cNvPr>
          <p:cNvCxnSpPr/>
          <p:nvPr/>
        </p:nvCxnSpPr>
        <p:spPr>
          <a:xfrm flipH="1">
            <a:off x="1972574" y="1644770"/>
            <a:ext cx="760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19C01E-4E65-49DE-B87F-AD6E4BD11DAF}"/>
              </a:ext>
            </a:extLst>
          </p:cNvPr>
          <p:cNvSpPr txBox="1"/>
          <p:nvPr/>
        </p:nvSpPr>
        <p:spPr>
          <a:xfrm>
            <a:off x="214655" y="1342845"/>
            <a:ext cx="246254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SẢN PHẨM – on top</a:t>
            </a:r>
          </a:p>
          <a:p>
            <a:r>
              <a:rPr lang="en-US" sz="1200" dirty="0"/>
              <a:t>Ý TƯỞNG PHONG CÁCH – change to BỘ SƯU TẬP</a:t>
            </a:r>
          </a:p>
          <a:p>
            <a:r>
              <a:rPr lang="en-US" sz="1200" dirty="0"/>
              <a:t>(bigger font)</a:t>
            </a:r>
          </a:p>
          <a:p>
            <a:r>
              <a:rPr lang="en-US" sz="1200" dirty="0"/>
              <a:t>(big space from Info below)</a:t>
            </a:r>
          </a:p>
          <a:p>
            <a:endParaRPr lang="en-US" sz="1200" dirty="0"/>
          </a:p>
          <a:p>
            <a:r>
              <a:rPr lang="en-US" sz="1200" dirty="0" err="1"/>
              <a:t>Câu</a:t>
            </a:r>
            <a:r>
              <a:rPr lang="en-US" sz="1200" dirty="0"/>
              <a:t> </a:t>
            </a:r>
            <a:r>
              <a:rPr lang="en-US" sz="1200" dirty="0" err="1"/>
              <a:t>Chuyện</a:t>
            </a:r>
            <a:r>
              <a:rPr lang="en-US" sz="1200" dirty="0"/>
              <a:t> </a:t>
            </a:r>
            <a:r>
              <a:rPr lang="en-US" sz="1200" dirty="0" err="1"/>
              <a:t>Thương</a:t>
            </a:r>
            <a:r>
              <a:rPr lang="en-US" sz="1200" dirty="0"/>
              <a:t> </a:t>
            </a:r>
            <a:r>
              <a:rPr lang="en-US" sz="1200" dirty="0" err="1"/>
              <a:t>Hiệu</a:t>
            </a:r>
            <a:endParaRPr lang="en-US" sz="1200" dirty="0"/>
          </a:p>
          <a:p>
            <a:r>
              <a:rPr lang="en-US" sz="1200" dirty="0" err="1"/>
              <a:t>Truyền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endParaRPr lang="en-US" sz="1200" dirty="0"/>
          </a:p>
          <a:p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Khoản</a:t>
            </a:r>
            <a:endParaRPr lang="en-US" sz="1200" dirty="0"/>
          </a:p>
          <a:p>
            <a:r>
              <a:rPr lang="en-US" sz="1200" dirty="0" err="1"/>
              <a:t>Liên</a:t>
            </a:r>
            <a:r>
              <a:rPr lang="en-US" sz="1200" dirty="0"/>
              <a:t> </a:t>
            </a:r>
            <a:r>
              <a:rPr lang="en-US" sz="1200" dirty="0" err="1"/>
              <a:t>Hệ</a:t>
            </a:r>
            <a:endParaRPr lang="en-US" sz="1200" dirty="0"/>
          </a:p>
          <a:p>
            <a:r>
              <a:rPr lang="en-US" sz="1200" dirty="0" err="1"/>
              <a:t>Cửa</a:t>
            </a:r>
            <a:r>
              <a:rPr lang="en-US" sz="1200" dirty="0"/>
              <a:t> </a:t>
            </a:r>
            <a:r>
              <a:rPr lang="en-US" sz="1200" dirty="0" err="1"/>
              <a:t>Hàng</a:t>
            </a:r>
            <a:r>
              <a:rPr lang="en-US" sz="1200" dirty="0"/>
              <a:t> (add in)</a:t>
            </a:r>
          </a:p>
          <a:p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Khoản</a:t>
            </a:r>
            <a:endParaRPr lang="en-US" sz="1200" dirty="0"/>
          </a:p>
          <a:p>
            <a:r>
              <a:rPr lang="en-US" sz="1200" dirty="0"/>
              <a:t>(smaller font)</a:t>
            </a:r>
          </a:p>
          <a:p>
            <a:endParaRPr lang="en-US" sz="1200" dirty="0"/>
          </a:p>
          <a:p>
            <a:r>
              <a:rPr lang="en-US" sz="1200" dirty="0"/>
              <a:t>*pls prefer next slide for reference from </a:t>
            </a:r>
            <a:r>
              <a:rPr lang="en-US" sz="1200" dirty="0" err="1"/>
              <a:t>zara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265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E72C-3261-4CC7-BD06-2892E254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18E73-8468-49BB-A075-110E1E637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41214-F82E-49E1-9590-6EE18C259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7" b="4402"/>
          <a:stretch/>
        </p:blipFill>
        <p:spPr>
          <a:xfrm>
            <a:off x="952500" y="264542"/>
            <a:ext cx="10287000" cy="62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8F540F-368F-4E2E-8304-799CAD9C9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4" b="5324"/>
          <a:stretch/>
        </p:blipFill>
        <p:spPr>
          <a:xfrm>
            <a:off x="2740245" y="580845"/>
            <a:ext cx="8464749" cy="496887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E86D125-24D1-4FD0-89A4-2ED71DD5C362}"/>
              </a:ext>
            </a:extLst>
          </p:cNvPr>
          <p:cNvSpPr/>
          <p:nvPr/>
        </p:nvSpPr>
        <p:spPr>
          <a:xfrm>
            <a:off x="3605842" y="1112748"/>
            <a:ext cx="1362973" cy="51758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374A4-1CE0-4D7F-9593-448C9D5CF9CC}"/>
              </a:ext>
            </a:extLst>
          </p:cNvPr>
          <p:cNvCxnSpPr/>
          <p:nvPr/>
        </p:nvCxnSpPr>
        <p:spPr>
          <a:xfrm flipH="1">
            <a:off x="2386642" y="1371540"/>
            <a:ext cx="11616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0FF6EC-3F86-4525-967A-7CE45B4832CB}"/>
              </a:ext>
            </a:extLst>
          </p:cNvPr>
          <p:cNvSpPr txBox="1"/>
          <p:nvPr/>
        </p:nvSpPr>
        <p:spPr>
          <a:xfrm>
            <a:off x="1363855" y="1186874"/>
            <a:ext cx="94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90781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B2852-0DA9-4311-8088-5F1AD67A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4" b="4234"/>
          <a:stretch/>
        </p:blipFill>
        <p:spPr>
          <a:xfrm>
            <a:off x="3881937" y="971909"/>
            <a:ext cx="7547343" cy="45777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2F17C8-395C-4FE9-9BF0-0CC7129A9B0E}"/>
              </a:ext>
            </a:extLst>
          </p:cNvPr>
          <p:cNvCxnSpPr/>
          <p:nvPr/>
        </p:nvCxnSpPr>
        <p:spPr>
          <a:xfrm flipH="1">
            <a:off x="3036498" y="3209026"/>
            <a:ext cx="1173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2A4950-1A59-4A7A-A6F7-110CFF163C66}"/>
              </a:ext>
            </a:extLst>
          </p:cNvPr>
          <p:cNvSpPr txBox="1"/>
          <p:nvPr/>
        </p:nvSpPr>
        <p:spPr>
          <a:xfrm>
            <a:off x="963076" y="3030747"/>
            <a:ext cx="2073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 KHUYẾN MÃI at the 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15C05-ED86-4423-95F1-CD3EB2B00CFD}"/>
              </a:ext>
            </a:extLst>
          </p:cNvPr>
          <p:cNvSpPr/>
          <p:nvPr/>
        </p:nvSpPr>
        <p:spPr>
          <a:xfrm>
            <a:off x="4278702" y="2139351"/>
            <a:ext cx="1644770" cy="120194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8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3253F2-A0B5-4D03-9612-5629C35E6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8" b="4318"/>
          <a:stretch/>
        </p:blipFill>
        <p:spPr>
          <a:xfrm>
            <a:off x="3043618" y="609600"/>
            <a:ext cx="8379912" cy="51298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9CA12D-65A3-43D4-91E5-0974CF953033}"/>
              </a:ext>
            </a:extLst>
          </p:cNvPr>
          <p:cNvSpPr/>
          <p:nvPr/>
        </p:nvSpPr>
        <p:spPr>
          <a:xfrm>
            <a:off x="7233574" y="5325374"/>
            <a:ext cx="1657384" cy="32205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1D2549-5145-49F5-9257-D1013679607E}"/>
              </a:ext>
            </a:extLst>
          </p:cNvPr>
          <p:cNvCxnSpPr/>
          <p:nvPr/>
        </p:nvCxnSpPr>
        <p:spPr>
          <a:xfrm>
            <a:off x="8103079" y="5647426"/>
            <a:ext cx="0" cy="50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CC4ACA-16EE-45E5-BA95-C3C471608E85}"/>
              </a:ext>
            </a:extLst>
          </p:cNvPr>
          <p:cNvSpPr txBox="1"/>
          <p:nvPr/>
        </p:nvSpPr>
        <p:spPr>
          <a:xfrm>
            <a:off x="6893003" y="6147758"/>
            <a:ext cx="233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Infinity scroll, no pages</a:t>
            </a:r>
          </a:p>
        </p:txBody>
      </p:sp>
    </p:spTree>
    <p:extLst>
      <p:ext uri="{BB962C8B-B14F-4D97-AF65-F5344CB8AC3E}">
        <p14:creationId xmlns:p14="http://schemas.microsoft.com/office/powerpoint/2010/main" val="341480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8D431-A3F2-43D4-9A21-C73D4B16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4" b="9930"/>
          <a:stretch/>
        </p:blipFill>
        <p:spPr>
          <a:xfrm>
            <a:off x="731495" y="876719"/>
            <a:ext cx="7563522" cy="43513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DE3F6F-837C-4930-8F3F-716E6637068F}"/>
              </a:ext>
            </a:extLst>
          </p:cNvPr>
          <p:cNvSpPr/>
          <p:nvPr/>
        </p:nvSpPr>
        <p:spPr>
          <a:xfrm>
            <a:off x="7142672" y="3755366"/>
            <a:ext cx="736121" cy="49458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7BE5F4-8731-434A-925E-677610ACF278}"/>
              </a:ext>
            </a:extLst>
          </p:cNvPr>
          <p:cNvCxnSpPr/>
          <p:nvPr/>
        </p:nvCxnSpPr>
        <p:spPr>
          <a:xfrm>
            <a:off x="7878793" y="4002656"/>
            <a:ext cx="851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8222B8-47F5-4FB8-90A0-7BBA21AF4AAF}"/>
              </a:ext>
            </a:extLst>
          </p:cNvPr>
          <p:cNvSpPr txBox="1"/>
          <p:nvPr/>
        </p:nvSpPr>
        <p:spPr>
          <a:xfrm>
            <a:off x="8735683" y="3817990"/>
            <a:ext cx="34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 up page instead of another tab</a:t>
            </a:r>
          </a:p>
        </p:txBody>
      </p:sp>
    </p:spTree>
    <p:extLst>
      <p:ext uri="{BB962C8B-B14F-4D97-AF65-F5344CB8AC3E}">
        <p14:creationId xmlns:p14="http://schemas.microsoft.com/office/powerpoint/2010/main" val="2044130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79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huynh</dc:creator>
  <cp:lastModifiedBy>jenny huynh</cp:lastModifiedBy>
  <cp:revision>5</cp:revision>
  <dcterms:created xsi:type="dcterms:W3CDTF">2020-10-08T07:03:03Z</dcterms:created>
  <dcterms:modified xsi:type="dcterms:W3CDTF">2020-10-08T07:51:58Z</dcterms:modified>
</cp:coreProperties>
</file>